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4" r:id="rId7"/>
    <p:sldId id="262" r:id="rId8"/>
    <p:sldId id="265" r:id="rId9"/>
    <p:sldId id="266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15"/>
  </p:normalViewPr>
  <p:slideViewPr>
    <p:cSldViewPr snapToGrid="0" snapToObjects="1">
      <p:cViewPr varScale="1">
        <p:scale>
          <a:sx n="95" d="100"/>
          <a:sy n="95" d="100"/>
        </p:scale>
        <p:origin x="200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3/18/16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3/18/16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3/18/16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3/18/16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3/18/16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3/18/16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3/18/16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3/18/16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3/18/16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outerShdw blurRad="50800" dist="50800" dir="5400000" sx="1000" sy="1000" algn="ctr" rotWithShape="0">
              <a:srgbClr val="000000">
                <a:alpha val="68000"/>
              </a:srgbClr>
            </a:outerShdw>
            <a:softEdge rad="1778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Design Thinking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Black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574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4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46412"/>
            <a:ext cx="10178322" cy="4961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err="1" smtClean="0"/>
              <a:t>Produkt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Mobile </a:t>
            </a:r>
            <a:r>
              <a:rPr lang="en-US" sz="2800" dirty="0" err="1" smtClean="0"/>
              <a:t>Webapplikation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b="1" dirty="0" err="1" smtClean="0"/>
              <a:t>Abgrenzung</a:t>
            </a:r>
            <a:endParaRPr lang="en-US" sz="2800" dirty="0"/>
          </a:p>
          <a:p>
            <a:pPr marL="0" indent="0">
              <a:buNone/>
            </a:pPr>
            <a:r>
              <a:rPr lang="en-US" sz="2800" dirty="0" err="1" smtClean="0"/>
              <a:t>Agoraphobie</a:t>
            </a:r>
            <a:r>
              <a:rPr lang="en-US" sz="2800" dirty="0" smtClean="0"/>
              <a:t> und </a:t>
            </a:r>
            <a:r>
              <a:rPr lang="en-US" sz="2800" dirty="0" err="1" smtClean="0"/>
              <a:t>Depressionen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b="1" dirty="0" err="1" smtClean="0"/>
              <a:t>Informationsbeschaffung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Interview, </a:t>
            </a:r>
            <a:r>
              <a:rPr lang="en-US" sz="2800" dirty="0" err="1" smtClean="0"/>
              <a:t>Erfahrungsbericht</a:t>
            </a:r>
            <a:r>
              <a:rPr lang="en-US" sz="2800" dirty="0" smtClean="0"/>
              <a:t> &amp; Online Research</a:t>
            </a:r>
          </a:p>
          <a:p>
            <a:pPr marL="0" indent="0">
              <a:buNone/>
            </a:pPr>
            <a:r>
              <a:rPr lang="en-US" sz="2800" b="1" dirty="0" err="1" smtClean="0"/>
              <a:t>Messbarkeit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 err="1" smtClean="0"/>
              <a:t>Weniger</a:t>
            </a:r>
            <a:r>
              <a:rPr lang="en-US" sz="2800" dirty="0" smtClean="0"/>
              <a:t> </a:t>
            </a:r>
            <a:r>
              <a:rPr lang="en-US" sz="2800" dirty="0" err="1" smtClean="0"/>
              <a:t>verpasste</a:t>
            </a:r>
            <a:r>
              <a:rPr lang="en-US" sz="2800" dirty="0" smtClean="0"/>
              <a:t> </a:t>
            </a:r>
            <a:r>
              <a:rPr lang="en-US" sz="2800" dirty="0" err="1" smtClean="0"/>
              <a:t>Termine</a:t>
            </a:r>
            <a:r>
              <a:rPr lang="en-US" sz="2800" dirty="0" smtClean="0"/>
              <a:t>, </a:t>
            </a:r>
            <a:r>
              <a:rPr lang="en-US" sz="2800" dirty="0" err="1" smtClean="0"/>
              <a:t>zuverlässigere</a:t>
            </a:r>
            <a:r>
              <a:rPr lang="en-US" sz="2800" dirty="0" smtClean="0"/>
              <a:t> </a:t>
            </a:r>
            <a:r>
              <a:rPr lang="en-US" sz="2800" dirty="0" err="1" smtClean="0"/>
              <a:t>Einnahme</a:t>
            </a:r>
            <a:r>
              <a:rPr lang="en-US" sz="2800" dirty="0" smtClean="0"/>
              <a:t> der </a:t>
            </a:r>
            <a:r>
              <a:rPr lang="en-US" sz="2800" dirty="0" err="1" smtClean="0"/>
              <a:t>Medikation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6712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425389"/>
            <a:ext cx="101783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/>
              <a:t>Interview</a:t>
            </a:r>
          </a:p>
          <a:p>
            <a:pPr marL="0" indent="0">
              <a:buNone/>
            </a:pPr>
            <a:r>
              <a:rPr lang="en-US" sz="4000" dirty="0" err="1" smtClean="0"/>
              <a:t>Erfahrungsbericht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smtClean="0"/>
              <a:t>Online Research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756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Synthesize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73307"/>
            <a:ext cx="101783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 smtClean="0"/>
              <a:t>Persona 1</a:t>
            </a:r>
          </a:p>
          <a:p>
            <a:pPr marL="0" indent="0">
              <a:buNone/>
            </a:pPr>
            <a:r>
              <a:rPr lang="en-US" sz="4000" dirty="0" smtClean="0"/>
              <a:t>Hubert, </a:t>
            </a:r>
            <a:r>
              <a:rPr lang="en-US" sz="4000" dirty="0" err="1" smtClean="0"/>
              <a:t>Elektriker</a:t>
            </a:r>
            <a:r>
              <a:rPr lang="en-US" sz="4000" dirty="0" smtClean="0"/>
              <a:t>, </a:t>
            </a:r>
            <a:r>
              <a:rPr lang="en-US" sz="4000" dirty="0" err="1" smtClean="0"/>
              <a:t>Agoraphobie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b="1" dirty="0" smtClean="0"/>
              <a:t>Persona 2</a:t>
            </a:r>
          </a:p>
          <a:p>
            <a:pPr marL="0" indent="0">
              <a:buNone/>
            </a:pPr>
            <a:r>
              <a:rPr lang="en-US" sz="4000" dirty="0" smtClean="0"/>
              <a:t>Jaqueline, </a:t>
            </a:r>
            <a:r>
              <a:rPr lang="en-US" sz="4000" dirty="0" err="1" smtClean="0"/>
              <a:t>Kauffrau</a:t>
            </a:r>
            <a:r>
              <a:rPr lang="en-US" sz="4000" dirty="0" smtClean="0"/>
              <a:t>, Depressive </a:t>
            </a:r>
            <a:r>
              <a:rPr lang="en-US" sz="4000" dirty="0" err="1" smtClean="0"/>
              <a:t>Störung</a:t>
            </a: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1712064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379" y="1411940"/>
            <a:ext cx="8794920" cy="484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17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833" y="1408086"/>
            <a:ext cx="7490012" cy="511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13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Prototyp</a:t>
            </a:r>
            <a:r>
              <a:rPr lang="en-US" dirty="0" smtClean="0"/>
              <a:t> 1: </a:t>
            </a:r>
            <a:r>
              <a:rPr lang="en-US" dirty="0" err="1" smtClean="0"/>
              <a:t>Medikamente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2929" y="1752071"/>
            <a:ext cx="8112705" cy="441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92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Prototyp</a:t>
            </a:r>
            <a:r>
              <a:rPr lang="en-US" dirty="0" smtClean="0"/>
              <a:t> 2: </a:t>
            </a:r>
            <a:r>
              <a:rPr lang="en-US" dirty="0" err="1" smtClean="0"/>
              <a:t>Kalender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592" y="1874517"/>
            <a:ext cx="10542494" cy="431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55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Prototyp</a:t>
            </a:r>
            <a:r>
              <a:rPr lang="en-US" dirty="0" smtClean="0"/>
              <a:t> 3: </a:t>
            </a:r>
            <a:r>
              <a:rPr lang="en-US" dirty="0" err="1" smtClean="0"/>
              <a:t>NotfallKarte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157" y="1341088"/>
            <a:ext cx="9067269" cy="5153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88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20</TotalTime>
  <Words>64</Words>
  <Application>Microsoft Macintosh PowerPoint</Application>
  <PresentationFormat>Widescreen</PresentationFormat>
  <Paragraphs>26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Gill Sans MT</vt:lpstr>
      <vt:lpstr>Impact</vt:lpstr>
      <vt:lpstr>Arial</vt:lpstr>
      <vt:lpstr>Badge</vt:lpstr>
      <vt:lpstr>Design Thinking</vt:lpstr>
      <vt:lpstr>Scoping</vt:lpstr>
      <vt:lpstr>Research</vt:lpstr>
      <vt:lpstr>Synthesize</vt:lpstr>
      <vt:lpstr>Design</vt:lpstr>
      <vt:lpstr>Design</vt:lpstr>
      <vt:lpstr>Prototyp 1: Medikamente</vt:lpstr>
      <vt:lpstr>Prototyp 2: Kalender</vt:lpstr>
      <vt:lpstr>Prototyp 3: NotfallKarte</vt:lpstr>
      <vt:lpstr>Validate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Thinking</dc:title>
  <dc:creator>Michael Stoeckli</dc:creator>
  <cp:lastModifiedBy>Michael Stoeckli</cp:lastModifiedBy>
  <cp:revision>5</cp:revision>
  <dcterms:created xsi:type="dcterms:W3CDTF">2016-03-18T15:47:06Z</dcterms:created>
  <dcterms:modified xsi:type="dcterms:W3CDTF">2016-03-18T16:08:00Z</dcterms:modified>
</cp:coreProperties>
</file>

<file path=docProps/thumbnail.jpeg>
</file>